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4" r:id="rId3"/>
    <p:sldId id="265" r:id="rId4"/>
    <p:sldId id="266" r:id="rId5"/>
    <p:sldId id="268" r:id="rId6"/>
    <p:sldId id="269" r:id="rId7"/>
    <p:sldId id="278" r:id="rId8"/>
    <p:sldId id="279" r:id="rId9"/>
    <p:sldId id="280" r:id="rId10"/>
    <p:sldId id="281" r:id="rId11"/>
    <p:sldId id="270" r:id="rId12"/>
    <p:sldId id="271" r:id="rId13"/>
    <p:sldId id="286" r:id="rId14"/>
    <p:sldId id="272" r:id="rId15"/>
    <p:sldId id="287" r:id="rId16"/>
    <p:sldId id="288" r:id="rId17"/>
    <p:sldId id="289" r:id="rId18"/>
    <p:sldId id="290" r:id="rId19"/>
    <p:sldId id="273" r:id="rId20"/>
    <p:sldId id="275" r:id="rId21"/>
    <p:sldId id="277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"/>
            <a:ext cx="9144000" cy="68558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2632" y="910244"/>
            <a:ext cx="8603665" cy="472578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58001" y="963129"/>
            <a:ext cx="8452485" cy="4577080"/>
          </a:xfrm>
          <a:custGeom>
            <a:avLst/>
            <a:gdLst/>
            <a:ahLst/>
            <a:cxnLst/>
            <a:rect l="l" t="t" r="r" b="b"/>
            <a:pathLst>
              <a:path w="8452485" h="4577080">
                <a:moveTo>
                  <a:pt x="8451988" y="0"/>
                </a:moveTo>
                <a:lnTo>
                  <a:pt x="0" y="0"/>
                </a:lnTo>
                <a:lnTo>
                  <a:pt x="0" y="4576965"/>
                </a:lnTo>
                <a:lnTo>
                  <a:pt x="8451988" y="4576965"/>
                </a:lnTo>
                <a:lnTo>
                  <a:pt x="8451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58001" y="963130"/>
            <a:ext cx="8452485" cy="4577080"/>
          </a:xfrm>
          <a:custGeom>
            <a:avLst/>
            <a:gdLst/>
            <a:ahLst/>
            <a:cxnLst/>
            <a:rect l="l" t="t" r="r" b="b"/>
            <a:pathLst>
              <a:path w="8452485" h="4577080">
                <a:moveTo>
                  <a:pt x="0" y="0"/>
                </a:moveTo>
                <a:lnTo>
                  <a:pt x="8451983" y="0"/>
                </a:lnTo>
                <a:lnTo>
                  <a:pt x="8451983" y="4576966"/>
                </a:lnTo>
                <a:lnTo>
                  <a:pt x="0" y="4576966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SALES@EQUUSGLOBALAVIATION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EQUUSGLOBALAVIATION.CO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EQUUSGLOBALAVIATION.CO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"/>
            <a:ext cx="9144000" cy="6856095"/>
            <a:chOff x="0" y="4"/>
            <a:chExt cx="9144000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"/>
              <a:ext cx="9144000" cy="68558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953" y="4458385"/>
              <a:ext cx="1279524" cy="77906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" y="1"/>
            <a:ext cx="9144000" cy="6840855"/>
            <a:chOff x="1" y="1"/>
            <a:chExt cx="9144000" cy="68408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632" y="910244"/>
              <a:ext cx="8603665" cy="47257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8001" y="963129"/>
              <a:ext cx="8452485" cy="4577080"/>
            </a:xfrm>
            <a:custGeom>
              <a:avLst/>
              <a:gdLst/>
              <a:ahLst/>
              <a:cxnLst/>
              <a:rect l="l" t="t" r="r" b="b"/>
              <a:pathLst>
                <a:path w="8452485" h="4577080">
                  <a:moveTo>
                    <a:pt x="8451988" y="0"/>
                  </a:moveTo>
                  <a:lnTo>
                    <a:pt x="0" y="0"/>
                  </a:lnTo>
                  <a:lnTo>
                    <a:pt x="0" y="4576965"/>
                  </a:lnTo>
                  <a:lnTo>
                    <a:pt x="8451988" y="4576965"/>
                  </a:lnTo>
                  <a:lnTo>
                    <a:pt x="8451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001" y="963130"/>
              <a:ext cx="8452485" cy="4577080"/>
            </a:xfrm>
            <a:custGeom>
              <a:avLst/>
              <a:gdLst/>
              <a:ahLst/>
              <a:cxnLst/>
              <a:rect l="l" t="t" r="r" b="b"/>
              <a:pathLst>
                <a:path w="8452485" h="4577080">
                  <a:moveTo>
                    <a:pt x="0" y="0"/>
                  </a:moveTo>
                  <a:lnTo>
                    <a:pt x="8451983" y="0"/>
                  </a:lnTo>
                  <a:lnTo>
                    <a:pt x="8451983" y="4576966"/>
                  </a:lnTo>
                  <a:lnTo>
                    <a:pt x="0" y="4576966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" y="1"/>
              <a:ext cx="9143998" cy="6840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0097" y="4434836"/>
              <a:ext cx="1371600" cy="82711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83644" y="6230576"/>
            <a:ext cx="36468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0">
              <a:lnSpc>
                <a:spcPts val="1220"/>
              </a:lnSpc>
            </a:pPr>
            <a:r>
              <a:rPr sz="1200" spc="475" dirty="0">
                <a:solidFill>
                  <a:srgbClr val="59BAD1"/>
                </a:solidFill>
                <a:latin typeface="Lucida Sans Unicode"/>
                <a:cs typeface="Lucida Sans Unicode"/>
              </a:rPr>
              <a:t>US</a:t>
            </a:r>
            <a:r>
              <a:rPr sz="1200" spc="175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1</a:t>
            </a:r>
            <a:r>
              <a:rPr sz="1200" spc="180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260" dirty="0">
                <a:solidFill>
                  <a:srgbClr val="59BAD1"/>
                </a:solidFill>
                <a:latin typeface="Lucida Sans Unicode"/>
                <a:cs typeface="Lucida Sans Unicode"/>
              </a:rPr>
              <a:t>(954)</a:t>
            </a:r>
            <a:r>
              <a:rPr sz="1200" spc="175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304</a:t>
            </a:r>
            <a:r>
              <a:rPr sz="1200" spc="180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2342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ts val="1420"/>
              </a:lnSpc>
            </a:pP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S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ALES@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E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QUUS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G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LOBAL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A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7"/>
              </a:rPr>
              <a:t>VIATION.COM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ior of a private jet with white leather seats&#10;&#10;Description automatically generated">
            <a:extLst>
              <a:ext uri="{FF2B5EF4-FFF2-40B4-BE49-F238E27FC236}">
                <a16:creationId xmlns:a16="http://schemas.microsoft.com/office/drawing/2014/main" id="{A1E6883B-C907-3C40-A878-259FCB2FF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629"/>
            <a:ext cx="9120034" cy="68042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83644" y="6230576"/>
            <a:ext cx="36468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0">
              <a:lnSpc>
                <a:spcPts val="1220"/>
              </a:lnSpc>
            </a:pPr>
            <a:r>
              <a:rPr sz="1200" spc="475" dirty="0">
                <a:solidFill>
                  <a:srgbClr val="59BAD1"/>
                </a:solidFill>
                <a:latin typeface="Lucida Sans Unicode"/>
                <a:cs typeface="Lucida Sans Unicode"/>
              </a:rPr>
              <a:t>US</a:t>
            </a:r>
            <a:r>
              <a:rPr sz="1200" spc="175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1</a:t>
            </a:r>
            <a:r>
              <a:rPr sz="1200" spc="180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260" dirty="0">
                <a:solidFill>
                  <a:srgbClr val="59BAD1"/>
                </a:solidFill>
                <a:latin typeface="Lucida Sans Unicode"/>
                <a:cs typeface="Lucida Sans Unicode"/>
              </a:rPr>
              <a:t>(954)</a:t>
            </a:r>
            <a:r>
              <a:rPr sz="1200" spc="175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304</a:t>
            </a:r>
            <a:r>
              <a:rPr sz="1200" spc="180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2342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ts val="1420"/>
              </a:lnSpc>
            </a:pP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S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ALES@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E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QUUS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G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LOBAL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VIATION.COM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83644" y="6230576"/>
            <a:ext cx="36468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0">
              <a:lnSpc>
                <a:spcPts val="1220"/>
              </a:lnSpc>
            </a:pPr>
            <a:r>
              <a:rPr sz="1200" spc="475" dirty="0">
                <a:solidFill>
                  <a:srgbClr val="59BAD1"/>
                </a:solidFill>
                <a:latin typeface="Lucida Sans Unicode"/>
                <a:cs typeface="Lucida Sans Unicode"/>
              </a:rPr>
              <a:t>US</a:t>
            </a:r>
            <a:r>
              <a:rPr sz="1200" spc="175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1</a:t>
            </a:r>
            <a:r>
              <a:rPr sz="1200" spc="180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260" dirty="0">
                <a:solidFill>
                  <a:srgbClr val="59BAD1"/>
                </a:solidFill>
                <a:latin typeface="Lucida Sans Unicode"/>
                <a:cs typeface="Lucida Sans Unicode"/>
              </a:rPr>
              <a:t>(954)</a:t>
            </a:r>
            <a:r>
              <a:rPr sz="1200" spc="175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304</a:t>
            </a:r>
            <a:r>
              <a:rPr sz="1200" spc="180" dirty="0">
                <a:solidFill>
                  <a:srgbClr val="59BAD1"/>
                </a:solidFill>
                <a:latin typeface="Lucida Sans Unicode"/>
                <a:cs typeface="Lucida Sans Unicode"/>
              </a:rPr>
              <a:t> </a:t>
            </a:r>
            <a:r>
              <a:rPr sz="1200" spc="395" dirty="0">
                <a:solidFill>
                  <a:srgbClr val="59BAD1"/>
                </a:solidFill>
                <a:latin typeface="Lucida Sans Unicode"/>
                <a:cs typeface="Lucida Sans Unicode"/>
              </a:rPr>
              <a:t>2342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ts val="1420"/>
              </a:lnSpc>
            </a:pP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S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ALES@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E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QUUS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G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LOBAL</a:t>
            </a:r>
            <a:r>
              <a:rPr sz="120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A</a:t>
            </a:r>
            <a:r>
              <a:rPr sz="1050" spc="310" dirty="0">
                <a:solidFill>
                  <a:srgbClr val="FFFFFF"/>
                </a:solidFill>
                <a:latin typeface="Lucida Sans Unicode"/>
                <a:cs typeface="Lucida Sans Unicode"/>
                <a:hlinkClick r:id="rId3"/>
              </a:rPr>
              <a:t>VIATION.COM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inside of an airplane&#10;&#10;Description automatically generated">
            <a:extLst>
              <a:ext uri="{FF2B5EF4-FFF2-40B4-BE49-F238E27FC236}">
                <a16:creationId xmlns:a16="http://schemas.microsoft.com/office/drawing/2014/main" id="{29CE8A62-0FBA-5D4E-8497-D34DDFE9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3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coffee and tea on it&#10;&#10;Description automatically generated">
            <a:extLst>
              <a:ext uri="{FF2B5EF4-FFF2-40B4-BE49-F238E27FC236}">
                <a16:creationId xmlns:a16="http://schemas.microsoft.com/office/drawing/2014/main" id="{B1A9DF44-25F8-C548-BD73-714A3221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ttle of alcohol and glasses on a table&#10;&#10;Description automatically generated">
            <a:extLst>
              <a:ext uri="{FF2B5EF4-FFF2-40B4-BE49-F238E27FC236}">
                <a16:creationId xmlns:a16="http://schemas.microsoft.com/office/drawing/2014/main" id="{13D55D3A-903F-0540-B36D-80482625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r&#10;&#10;Description automatically generated">
            <a:extLst>
              <a:ext uri="{FF2B5EF4-FFF2-40B4-BE49-F238E27FC236}">
                <a16:creationId xmlns:a16="http://schemas.microsoft.com/office/drawing/2014/main" id="{7833C481-FEA8-7E4E-A9FF-7A60036F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e&#10;&#10;Description automatically generated">
            <a:extLst>
              <a:ext uri="{FF2B5EF4-FFF2-40B4-BE49-F238E27FC236}">
                <a16:creationId xmlns:a16="http://schemas.microsoft.com/office/drawing/2014/main" id="{6C887233-BF91-A349-81D2-C6A15CD7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2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ide a private jet with white leather seats&#10;&#10;Description automatically generated with medium confidence">
            <a:extLst>
              <a:ext uri="{FF2B5EF4-FFF2-40B4-BE49-F238E27FC236}">
                <a16:creationId xmlns:a16="http://schemas.microsoft.com/office/drawing/2014/main" id="{1E0AD7D6-62B4-1647-9BB1-934272AB5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1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9144000" cy="6855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47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295"/>
            <a:ext cx="9143999" cy="6777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inside of an airplane&#10;&#10;Description automatically generated">
            <a:extLst>
              <a:ext uri="{FF2B5EF4-FFF2-40B4-BE49-F238E27FC236}">
                <a16:creationId xmlns:a16="http://schemas.microsoft.com/office/drawing/2014/main" id="{984E8722-E3F1-F04B-AE0F-815239E6C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food on it in a chair&#10;&#10;Description automatically generated">
            <a:extLst>
              <a:ext uri="{FF2B5EF4-FFF2-40B4-BE49-F238E27FC236}">
                <a16:creationId xmlns:a16="http://schemas.microsoft.com/office/drawing/2014/main" id="{CDB3424A-A604-B04E-869C-6FD3AEF8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and chairs in a plane&#10;&#10;Description automatically generated">
            <a:extLst>
              <a:ext uri="{FF2B5EF4-FFF2-40B4-BE49-F238E27FC236}">
                <a16:creationId xmlns:a16="http://schemas.microsoft.com/office/drawing/2014/main" id="{DAD5904B-6A25-FC4E-90EC-CBC33902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interior of an airplane&#10;&#10;Description automatically generated">
            <a:extLst>
              <a:ext uri="{FF2B5EF4-FFF2-40B4-BE49-F238E27FC236}">
                <a16:creationId xmlns:a16="http://schemas.microsoft.com/office/drawing/2014/main" id="{7DC4E401-0B38-1D41-B3D9-B3C03A9E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36</Words>
  <Application>Microsoft Macintosh PowerPoint</Application>
  <PresentationFormat>On-screen Show (4:3)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Gary Anzalone</cp:lastModifiedBy>
  <cp:revision>5</cp:revision>
  <dcterms:created xsi:type="dcterms:W3CDTF">2023-12-06T22:39:47Z</dcterms:created>
  <dcterms:modified xsi:type="dcterms:W3CDTF">2025-02-21T15:15:47Z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2023-12-06T00:00:00Z</vt:filetime>
  </property>
</Properties>
</file>